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1F15-9393-4313-9FC4-79B6CC469D69}" type="datetimeFigureOut">
              <a:rPr lang="en-US" smtClean="0"/>
              <a:pPr/>
              <a:t>10/23/2009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933C4-EF5D-4483-B7CB-4BEE6FAD9BE4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audio" Target="file:///C:\Users\Shuin%20Cheng\Music\New%20Folder\Final%20countdown.mp3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file:///C:\Users\Shuin%20Cheng\Music\New%20Folder\Smooth%20Criminal.mp3" TargetMode="External"/><Relationship Id="rId16" Type="http://schemas.openxmlformats.org/officeDocument/2006/relationships/image" Target="../media/image10.png"/><Relationship Id="rId1" Type="http://schemas.openxmlformats.org/officeDocument/2006/relationships/audio" Target="file:///C:\Users\Shuin%20Cheng\Music\New%20Folder\&#38651;&#24433;&#21407;&#32882;&#24118;\&#23470;&#23822;&#39423;&#21345;&#36890;&#20316;&#21697;&#22823;&#20840;&#38598;\20%20&#39764;&#22899;&#23429;&#24613;&#20415;%201.wma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gif"/><Relationship Id="rId10" Type="http://schemas.openxmlformats.org/officeDocument/2006/relationships/image" Target="../media/image4.jpeg"/><Relationship Id="rId19" Type="http://schemas.openxmlformats.org/officeDocument/2006/relationships/image" Target="../media/image13.png"/><Relationship Id="rId4" Type="http://schemas.openxmlformats.org/officeDocument/2006/relationships/audio" Target="file:///C:\Users\Shuin%20Cheng\Music\&#19981;&#33021;&#35828;&#30340;&#31192;&#23494;&#30005;&#24433;&#21407;&#22768;&#24102;\06.mp3" TargetMode="External"/><Relationship Id="rId9" Type="http://schemas.openxmlformats.org/officeDocument/2006/relationships/image" Target="../media/image3.gif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21094" t="19688" r="26171" b="13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Malaysia-RM50-note-money.jpg"/>
          <p:cNvPicPr>
            <a:picLocks noChangeAspect="1"/>
          </p:cNvPicPr>
          <p:nvPr/>
        </p:nvPicPr>
        <p:blipFill>
          <a:blip r:embed="rId8" cstate="print"/>
          <a:srcRect l="2407" t="4949" r="3147" b="3647"/>
          <a:stretch>
            <a:fillRect/>
          </a:stretch>
        </p:blipFill>
        <p:spPr>
          <a:xfrm>
            <a:off x="5500694" y="5286388"/>
            <a:ext cx="2571768" cy="1210244"/>
          </a:xfrm>
          <a:prstGeom prst="rect">
            <a:avLst/>
          </a:prstGeom>
        </p:spPr>
      </p:pic>
      <p:pic>
        <p:nvPicPr>
          <p:cNvPr id="4" name="Picture 3" descr="malaysia_ringgit.gif"/>
          <p:cNvPicPr>
            <a:picLocks noChangeAspect="1"/>
          </p:cNvPicPr>
          <p:nvPr/>
        </p:nvPicPr>
        <p:blipFill>
          <a:blip r:embed="rId9" cstate="print"/>
          <a:srcRect b="52155"/>
          <a:stretch>
            <a:fillRect/>
          </a:stretch>
        </p:blipFill>
        <p:spPr>
          <a:xfrm>
            <a:off x="5286380" y="5286388"/>
            <a:ext cx="2714644" cy="1198908"/>
          </a:xfrm>
          <a:prstGeom prst="rect">
            <a:avLst/>
          </a:prstGeom>
        </p:spPr>
      </p:pic>
      <p:pic>
        <p:nvPicPr>
          <p:cNvPr id="5" name="Picture 4" descr="MalaysiaP44-100Ringgit-(1999)-donatedth_f.jpg"/>
          <p:cNvPicPr>
            <a:picLocks noChangeAspect="1"/>
          </p:cNvPicPr>
          <p:nvPr/>
        </p:nvPicPr>
        <p:blipFill>
          <a:blip r:embed="rId10" cstate="print"/>
          <a:srcRect l="4687" t="6119" r="4687" b="11268"/>
          <a:stretch>
            <a:fillRect/>
          </a:stretch>
        </p:blipFill>
        <p:spPr>
          <a:xfrm>
            <a:off x="5429256" y="5214950"/>
            <a:ext cx="2571800" cy="1428760"/>
          </a:xfrm>
          <a:prstGeom prst="rect">
            <a:avLst/>
          </a:prstGeom>
        </p:spPr>
      </p:pic>
      <p:pic>
        <p:nvPicPr>
          <p:cNvPr id="6" name="Picture 5" descr="Malaysia-RM50-note-money.jpg"/>
          <p:cNvPicPr>
            <a:picLocks noChangeAspect="1"/>
          </p:cNvPicPr>
          <p:nvPr/>
        </p:nvPicPr>
        <p:blipFill>
          <a:blip r:embed="rId8" cstate="print"/>
          <a:srcRect l="2407" t="4949" r="3147" b="3647"/>
          <a:stretch>
            <a:fillRect/>
          </a:stretch>
        </p:blipFill>
        <p:spPr>
          <a:xfrm>
            <a:off x="5286380" y="5214950"/>
            <a:ext cx="2786082" cy="1311098"/>
          </a:xfrm>
          <a:prstGeom prst="rect">
            <a:avLst/>
          </a:prstGeom>
        </p:spPr>
      </p:pic>
      <p:pic>
        <p:nvPicPr>
          <p:cNvPr id="7" name="Picture 6" descr="MalaysiaP44-100Ringgit-(1999)-donatedth_f.jpg"/>
          <p:cNvPicPr>
            <a:picLocks noChangeAspect="1"/>
          </p:cNvPicPr>
          <p:nvPr/>
        </p:nvPicPr>
        <p:blipFill>
          <a:blip r:embed="rId10" cstate="print"/>
          <a:srcRect l="4687" t="6119" r="4687" b="11268"/>
          <a:stretch>
            <a:fillRect/>
          </a:stretch>
        </p:blipFill>
        <p:spPr>
          <a:xfrm>
            <a:off x="5429256" y="5214950"/>
            <a:ext cx="2500330" cy="1214447"/>
          </a:xfrm>
          <a:prstGeom prst="rect">
            <a:avLst/>
          </a:prstGeom>
        </p:spPr>
      </p:pic>
      <p:pic>
        <p:nvPicPr>
          <p:cNvPr id="8" name="Picture 7" descr="malaysia_ringgit.gif"/>
          <p:cNvPicPr>
            <a:picLocks noChangeAspect="1"/>
          </p:cNvPicPr>
          <p:nvPr/>
        </p:nvPicPr>
        <p:blipFill>
          <a:blip r:embed="rId9" cstate="print"/>
          <a:srcRect b="52155"/>
          <a:stretch>
            <a:fillRect/>
          </a:stretch>
        </p:blipFill>
        <p:spPr>
          <a:xfrm>
            <a:off x="5572132" y="5286388"/>
            <a:ext cx="2357454" cy="1041157"/>
          </a:xfrm>
          <a:prstGeom prst="rect">
            <a:avLst/>
          </a:prstGeom>
        </p:spPr>
      </p:pic>
      <p:pic>
        <p:nvPicPr>
          <p:cNvPr id="9" name="Picture 8" descr="Malaysia-RM50-note-money.jpg"/>
          <p:cNvPicPr>
            <a:picLocks noChangeAspect="1"/>
          </p:cNvPicPr>
          <p:nvPr/>
        </p:nvPicPr>
        <p:blipFill>
          <a:blip r:embed="rId8" cstate="print"/>
          <a:srcRect l="2407" t="4949" r="3147" b="3647"/>
          <a:stretch>
            <a:fillRect/>
          </a:stretch>
        </p:blipFill>
        <p:spPr>
          <a:xfrm>
            <a:off x="5214942" y="5072074"/>
            <a:ext cx="2857520" cy="1344716"/>
          </a:xfrm>
          <a:prstGeom prst="rect">
            <a:avLst/>
          </a:prstGeom>
        </p:spPr>
      </p:pic>
      <p:pic>
        <p:nvPicPr>
          <p:cNvPr id="10" name="Picture 9" descr="malaysia_ringgit.gif"/>
          <p:cNvPicPr>
            <a:picLocks noChangeAspect="1"/>
          </p:cNvPicPr>
          <p:nvPr/>
        </p:nvPicPr>
        <p:blipFill>
          <a:blip r:embed="rId9" cstate="print"/>
          <a:srcRect b="52155"/>
          <a:stretch>
            <a:fillRect/>
          </a:stretch>
        </p:blipFill>
        <p:spPr>
          <a:xfrm>
            <a:off x="5286380" y="5286388"/>
            <a:ext cx="2643206" cy="1167358"/>
          </a:xfrm>
          <a:prstGeom prst="rect">
            <a:avLst/>
          </a:prstGeom>
        </p:spPr>
      </p:pic>
      <p:pic>
        <p:nvPicPr>
          <p:cNvPr id="11" name="20 魔女宅急便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Smooth Crimina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Final countdow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20 魔女宅急便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Picture 16" descr="Untitled-1 copy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311520">
            <a:off x="-3005616" y="4336761"/>
            <a:ext cx="4311101" cy="3228577"/>
          </a:xfrm>
          <a:prstGeom prst="rect">
            <a:avLst/>
          </a:prstGeom>
        </p:spPr>
      </p:pic>
      <p:pic>
        <p:nvPicPr>
          <p:cNvPr id="18" name="Final countdow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Final countdow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06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20 魔女宅急便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018 L 0.2118 0.00694 L 0.45486 -0.01526 L 0.5033 -0.00578 L 0.83698 0.00046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9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9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numSld="4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numSld="4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numSld="4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numSld="4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21094" t="19688" r="26171" b="13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alaysia-RM50-note-money.jpg"/>
          <p:cNvPicPr>
            <a:picLocks noChangeAspect="1"/>
          </p:cNvPicPr>
          <p:nvPr/>
        </p:nvPicPr>
        <p:blipFill>
          <a:blip r:embed="rId4" cstate="print"/>
          <a:srcRect l="2407" t="4949" r="3147" b="3647"/>
          <a:stretch>
            <a:fillRect/>
          </a:stretch>
        </p:blipFill>
        <p:spPr>
          <a:xfrm rot="4419110">
            <a:off x="1890330" y="1683375"/>
            <a:ext cx="2428892" cy="1143008"/>
          </a:xfrm>
          <a:prstGeom prst="rect">
            <a:avLst/>
          </a:prstGeom>
        </p:spPr>
      </p:pic>
      <p:pic>
        <p:nvPicPr>
          <p:cNvPr id="5" name="Picture 4" descr="Malaysia-RM50-note-money.jpg"/>
          <p:cNvPicPr>
            <a:picLocks noChangeAspect="1"/>
          </p:cNvPicPr>
          <p:nvPr/>
        </p:nvPicPr>
        <p:blipFill>
          <a:blip r:embed="rId4" cstate="print"/>
          <a:srcRect l="2407" t="4949" r="3147" b="3647"/>
          <a:stretch>
            <a:fillRect/>
          </a:stretch>
        </p:blipFill>
        <p:spPr>
          <a:xfrm rot="883418">
            <a:off x="2105605" y="3647456"/>
            <a:ext cx="2428892" cy="1143008"/>
          </a:xfrm>
          <a:prstGeom prst="rect">
            <a:avLst/>
          </a:prstGeom>
        </p:spPr>
      </p:pic>
      <p:pic>
        <p:nvPicPr>
          <p:cNvPr id="6" name="Picture 5" descr="Malaysia-RM50-note-money.jpg"/>
          <p:cNvPicPr>
            <a:picLocks noChangeAspect="1"/>
          </p:cNvPicPr>
          <p:nvPr/>
        </p:nvPicPr>
        <p:blipFill>
          <a:blip r:embed="rId4" cstate="print"/>
          <a:srcRect l="2407" t="4949" r="3147" b="3647"/>
          <a:stretch>
            <a:fillRect/>
          </a:stretch>
        </p:blipFill>
        <p:spPr>
          <a:xfrm rot="19548816">
            <a:off x="4683282" y="3512568"/>
            <a:ext cx="2428892" cy="1143008"/>
          </a:xfrm>
          <a:prstGeom prst="rect">
            <a:avLst/>
          </a:prstGeom>
        </p:spPr>
      </p:pic>
      <p:pic>
        <p:nvPicPr>
          <p:cNvPr id="7" name="Picture 6" descr="malaysia_ringgit.gif"/>
          <p:cNvPicPr>
            <a:picLocks noChangeAspect="1"/>
          </p:cNvPicPr>
          <p:nvPr/>
        </p:nvPicPr>
        <p:blipFill>
          <a:blip r:embed="rId5" cstate="print"/>
          <a:srcRect b="52155"/>
          <a:stretch>
            <a:fillRect/>
          </a:stretch>
        </p:blipFill>
        <p:spPr>
          <a:xfrm rot="18258728">
            <a:off x="3273720" y="1313907"/>
            <a:ext cx="2344665" cy="1035508"/>
          </a:xfrm>
          <a:prstGeom prst="rect">
            <a:avLst/>
          </a:prstGeom>
        </p:spPr>
      </p:pic>
      <p:pic>
        <p:nvPicPr>
          <p:cNvPr id="8" name="Picture 7" descr="malaysia_ringgit.gif"/>
          <p:cNvPicPr>
            <a:picLocks noChangeAspect="1"/>
          </p:cNvPicPr>
          <p:nvPr/>
        </p:nvPicPr>
        <p:blipFill>
          <a:blip r:embed="rId5" cstate="print"/>
          <a:srcRect b="52155"/>
          <a:stretch>
            <a:fillRect/>
          </a:stretch>
        </p:blipFill>
        <p:spPr>
          <a:xfrm rot="18258728">
            <a:off x="4324890" y="1851758"/>
            <a:ext cx="2915215" cy="1287488"/>
          </a:xfrm>
          <a:prstGeom prst="rect">
            <a:avLst/>
          </a:prstGeom>
        </p:spPr>
      </p:pic>
      <p:pic>
        <p:nvPicPr>
          <p:cNvPr id="9" name="Picture 8" descr="Malaysia-RM50-note-money.jpg"/>
          <p:cNvPicPr>
            <a:picLocks noChangeAspect="1"/>
          </p:cNvPicPr>
          <p:nvPr/>
        </p:nvPicPr>
        <p:blipFill>
          <a:blip r:embed="rId4" cstate="print"/>
          <a:srcRect l="2407" t="4949" r="3147" b="3647"/>
          <a:stretch>
            <a:fillRect/>
          </a:stretch>
        </p:blipFill>
        <p:spPr>
          <a:xfrm>
            <a:off x="2357422" y="2285992"/>
            <a:ext cx="2428892" cy="1143008"/>
          </a:xfrm>
          <a:prstGeom prst="rect">
            <a:avLst/>
          </a:prstGeom>
        </p:spPr>
      </p:pic>
      <p:pic>
        <p:nvPicPr>
          <p:cNvPr id="10" name="Picture 9" descr="MalaysiaP44-100Ringgit-(1999)-donatedth_f.jpg"/>
          <p:cNvPicPr>
            <a:picLocks noChangeAspect="1"/>
          </p:cNvPicPr>
          <p:nvPr/>
        </p:nvPicPr>
        <p:blipFill>
          <a:blip r:embed="rId6" cstate="print"/>
          <a:srcRect l="4687" t="6119" r="4687" b="11268"/>
          <a:stretch>
            <a:fillRect/>
          </a:stretch>
        </p:blipFill>
        <p:spPr>
          <a:xfrm>
            <a:off x="3714744" y="4572008"/>
            <a:ext cx="2143172" cy="1190636"/>
          </a:xfrm>
          <a:prstGeom prst="rect">
            <a:avLst/>
          </a:prstGeom>
        </p:spPr>
      </p:pic>
      <p:pic>
        <p:nvPicPr>
          <p:cNvPr id="2" name="Picture 1" descr="banner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1571612"/>
            <a:ext cx="4572032" cy="4572032"/>
          </a:xfrm>
          <a:prstGeom prst="rect">
            <a:avLst/>
          </a:prstGeom>
        </p:spPr>
      </p:pic>
    </p:spTree>
  </p:cSld>
  <p:clrMapOvr>
    <a:masterClrMapping/>
  </p:clrMapOvr>
  <p:transition advClick="0" advTm="5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yanlopatic_DrawingEyesBeginnersps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214414" y="1571612"/>
            <a:ext cx="7358114" cy="414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Untitled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5916" y="4643446"/>
            <a:ext cx="3214710" cy="2417015"/>
          </a:xfrm>
          <a:prstGeom prst="rect">
            <a:avLst/>
          </a:prstGeom>
        </p:spPr>
      </p:pic>
      <p:pic>
        <p:nvPicPr>
          <p:cNvPr id="5" name="Picture 4" descr="Untitled-3.gif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71670" y="5857892"/>
            <a:ext cx="1571636" cy="11816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lms-c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Tutorial_Drawing_Anime_Guide_by_manic_go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14290"/>
            <a:ext cx="5762630" cy="628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357166"/>
            <a:ext cx="452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THE MORE WE GIVE</a:t>
            </a:r>
            <a:endParaRPr lang="en-MY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357298"/>
            <a:ext cx="5635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MORE WE ACCOMPLISH</a:t>
            </a:r>
            <a:endParaRPr lang="en-MY" sz="3600" b="1" dirty="0"/>
          </a:p>
        </p:txBody>
      </p:sp>
      <p:pic>
        <p:nvPicPr>
          <p:cNvPr id="7" name="Picture 6" descr="malaysia_ringgit.gif"/>
          <p:cNvPicPr>
            <a:picLocks noChangeAspect="1"/>
          </p:cNvPicPr>
          <p:nvPr/>
        </p:nvPicPr>
        <p:blipFill>
          <a:blip r:embed="rId4" cstate="print"/>
          <a:srcRect b="52155"/>
          <a:stretch>
            <a:fillRect/>
          </a:stretch>
        </p:blipFill>
        <p:spPr>
          <a:xfrm>
            <a:off x="6301369" y="6215082"/>
            <a:ext cx="1455736" cy="642918"/>
          </a:xfrm>
          <a:prstGeom prst="rect">
            <a:avLst/>
          </a:prstGeom>
        </p:spPr>
      </p:pic>
      <p:pic>
        <p:nvPicPr>
          <p:cNvPr id="8" name="Picture 7" descr="Malaysia-RM50-note-money.jpg"/>
          <p:cNvPicPr>
            <a:picLocks noChangeAspect="1"/>
          </p:cNvPicPr>
          <p:nvPr/>
        </p:nvPicPr>
        <p:blipFill>
          <a:blip r:embed="rId5" cstate="print"/>
          <a:srcRect l="2407" t="4949" r="3147" b="3647"/>
          <a:stretch>
            <a:fillRect/>
          </a:stretch>
        </p:blipFill>
        <p:spPr>
          <a:xfrm rot="2061447">
            <a:off x="7138390" y="6207544"/>
            <a:ext cx="1450078" cy="682390"/>
          </a:xfrm>
          <a:prstGeom prst="rect">
            <a:avLst/>
          </a:prstGeom>
        </p:spPr>
      </p:pic>
      <p:pic>
        <p:nvPicPr>
          <p:cNvPr id="9" name="Picture 8" descr="MalaysiaP44-100Ringgit-(1999)-donatedth_f.jpg"/>
          <p:cNvPicPr>
            <a:picLocks noChangeAspect="1"/>
          </p:cNvPicPr>
          <p:nvPr/>
        </p:nvPicPr>
        <p:blipFill>
          <a:blip r:embed="rId6" cstate="print"/>
          <a:srcRect l="4687" t="6119" r="4687" b="11268"/>
          <a:stretch>
            <a:fillRect/>
          </a:stretch>
        </p:blipFill>
        <p:spPr>
          <a:xfrm rot="20548991">
            <a:off x="7780423" y="6106282"/>
            <a:ext cx="1285884" cy="714371"/>
          </a:xfrm>
          <a:prstGeom prst="rect">
            <a:avLst/>
          </a:prstGeom>
        </p:spPr>
      </p:pic>
      <p:pic>
        <p:nvPicPr>
          <p:cNvPr id="10" name="Picture 9" descr="MalaysiaP44-100Ringgit-(1999)-donatedth_f.jpg"/>
          <p:cNvPicPr>
            <a:picLocks noChangeAspect="1"/>
          </p:cNvPicPr>
          <p:nvPr/>
        </p:nvPicPr>
        <p:blipFill>
          <a:blip r:embed="rId6" cstate="print"/>
          <a:srcRect l="4687" t="6119" r="4687" b="11268"/>
          <a:stretch>
            <a:fillRect/>
          </a:stretch>
        </p:blipFill>
        <p:spPr>
          <a:xfrm rot="20548991">
            <a:off x="5578388" y="5966677"/>
            <a:ext cx="1285884" cy="714371"/>
          </a:xfrm>
          <a:prstGeom prst="rect">
            <a:avLst/>
          </a:prstGeom>
        </p:spPr>
      </p:pic>
      <p:pic>
        <p:nvPicPr>
          <p:cNvPr id="11" name="Picture 10" descr="Malaysia-RM50-note-money.jpg"/>
          <p:cNvPicPr>
            <a:picLocks noChangeAspect="1"/>
          </p:cNvPicPr>
          <p:nvPr/>
        </p:nvPicPr>
        <p:blipFill>
          <a:blip r:embed="rId5" cstate="print"/>
          <a:srcRect l="2407" t="4949" r="3147" b="3647"/>
          <a:stretch>
            <a:fillRect/>
          </a:stretch>
        </p:blipFill>
        <p:spPr>
          <a:xfrm rot="2061447">
            <a:off x="4923812" y="6350419"/>
            <a:ext cx="1450078" cy="682390"/>
          </a:xfrm>
          <a:prstGeom prst="rect">
            <a:avLst/>
          </a:prstGeom>
        </p:spPr>
      </p:pic>
      <p:pic>
        <p:nvPicPr>
          <p:cNvPr id="12" name="Picture 11" descr="malaysia_ringgit.gif"/>
          <p:cNvPicPr>
            <a:picLocks noChangeAspect="1"/>
          </p:cNvPicPr>
          <p:nvPr/>
        </p:nvPicPr>
        <p:blipFill>
          <a:blip r:embed="rId4" cstate="print"/>
          <a:srcRect b="52155"/>
          <a:stretch>
            <a:fillRect/>
          </a:stretch>
        </p:blipFill>
        <p:spPr>
          <a:xfrm rot="1929268">
            <a:off x="1559604" y="6267396"/>
            <a:ext cx="1455736" cy="642918"/>
          </a:xfrm>
          <a:prstGeom prst="rect">
            <a:avLst/>
          </a:prstGeom>
        </p:spPr>
      </p:pic>
      <p:pic>
        <p:nvPicPr>
          <p:cNvPr id="13" name="Picture 12" descr="malaysia_ringgit.gif"/>
          <p:cNvPicPr>
            <a:picLocks noChangeAspect="1"/>
          </p:cNvPicPr>
          <p:nvPr/>
        </p:nvPicPr>
        <p:blipFill>
          <a:blip r:embed="rId4" cstate="print"/>
          <a:srcRect b="52155"/>
          <a:stretch>
            <a:fillRect/>
          </a:stretch>
        </p:blipFill>
        <p:spPr>
          <a:xfrm rot="20166237">
            <a:off x="4211196" y="6339495"/>
            <a:ext cx="1455736" cy="642918"/>
          </a:xfrm>
          <a:prstGeom prst="rect">
            <a:avLst/>
          </a:prstGeom>
        </p:spPr>
      </p:pic>
      <p:pic>
        <p:nvPicPr>
          <p:cNvPr id="14" name="Picture 13" descr="Malaysia-RM50-note-money.jpg"/>
          <p:cNvPicPr>
            <a:picLocks noChangeAspect="1"/>
          </p:cNvPicPr>
          <p:nvPr/>
        </p:nvPicPr>
        <p:blipFill>
          <a:blip r:embed="rId5" cstate="print"/>
          <a:srcRect l="2407" t="4949" r="3147" b="3647"/>
          <a:stretch>
            <a:fillRect/>
          </a:stretch>
        </p:blipFill>
        <p:spPr>
          <a:xfrm rot="2061447">
            <a:off x="2923548" y="6136105"/>
            <a:ext cx="1450078" cy="682390"/>
          </a:xfrm>
          <a:prstGeom prst="rect">
            <a:avLst/>
          </a:prstGeom>
        </p:spPr>
      </p:pic>
      <p:pic>
        <p:nvPicPr>
          <p:cNvPr id="15" name="Picture 14" descr="MalaysiaP44-100Ringgit-(1999)-donatedth_f.jpg"/>
          <p:cNvPicPr>
            <a:picLocks noChangeAspect="1"/>
          </p:cNvPicPr>
          <p:nvPr/>
        </p:nvPicPr>
        <p:blipFill>
          <a:blip r:embed="rId6" cstate="print"/>
          <a:srcRect l="4687" t="6119" r="4687" b="11268"/>
          <a:stretch>
            <a:fillRect/>
          </a:stretch>
        </p:blipFill>
        <p:spPr>
          <a:xfrm>
            <a:off x="2357422" y="6143629"/>
            <a:ext cx="1285884" cy="714371"/>
          </a:xfrm>
          <a:prstGeom prst="rect">
            <a:avLst/>
          </a:prstGeom>
        </p:spPr>
      </p:pic>
      <p:pic>
        <p:nvPicPr>
          <p:cNvPr id="6" name="Picture 5" descr="Untitled-1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11520">
            <a:off x="-253479" y="4785895"/>
            <a:ext cx="3258909" cy="2440592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</Words>
  <Application>Microsoft Office PowerPoint</Application>
  <PresentationFormat>On-screen Show (4:3)</PresentationFormat>
  <Paragraphs>2</Paragraphs>
  <Slides>4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Shuin Cheng</dc:creator>
  <cp:lastModifiedBy>Shuin Cheng</cp:lastModifiedBy>
  <cp:revision>52</cp:revision>
  <dcterms:created xsi:type="dcterms:W3CDTF">2009-10-18T10:19:13Z</dcterms:created>
  <dcterms:modified xsi:type="dcterms:W3CDTF">2009-10-22T19:30:16Z</dcterms:modified>
</cp:coreProperties>
</file>